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9.jpg"/><Relationship Id="rId5" Type="http://schemas.openxmlformats.org/officeDocument/2006/relationships/image" Target="../media/image10.jpg"/><Relationship Id="rId6" Type="http://schemas.openxmlformats.org/officeDocument/2006/relationships/image" Target="../media/image8.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Zuerst eine sehr dünne Lichtschicht</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Lassen Sie es trocknen und fügen Sie dann helle Grautöne hinzu</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Lassen Sie es trocknen und fügen Sie dann dunkle Grautöne hinzu</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Fügen Sie dann die dunkelsten Grautöne hinzu</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Referenzbild</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Malen Sie hier</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Grundlagen der Aquarellmalerei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Aquarell funktioniert am besten, wenn Sie von hell nach dunkel malen. Dies ist das Gegenteil des Zeichnens. Dieses Arbeitsblatt soll Ihnen helfen, die unterschiedlichen Formen von Hell und Dunkel in Objekten zu erkennen. Wenn Sie dies zum ersten Mal tun, tragen Sie einfach dünne Schichten derselben Farbe auf. Versuchen Sie andernfalls, von einer warmen Farbe, wie hellem Orange, zu einer kühlen Farbe, wie dunklem Lila, überzugehen.</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Grundlagen der Aquarellmalerei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Aquarell funktioniert am besten, wenn Sie von hell nach dunkel malen. Dies ist das Gegenteil des Zeichnens. Dieses Arbeitsblatt soll Ihnen helfen, die unterschiedlichen Formen von Hell und Dunkel in Objekten zu erkennen. Wenn Sie dies zum ersten Mal tun, verwenden Sie einfach dünne Schichten derselben Farbe. Versuchen Sie andernfalls, von einer warmen Farbe, wie hellem Orange, zu einer kühlen Farbe, wie dunklem Lila, überzugehen.</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Zuerst eine sehr dünne Lichtschicht</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Lassen Sie es trocknen und fügen Sie dann helle Grautöne hinzu</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Referenzbild</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Malen Sie hier</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Lassen Sie es trocknen und fügen Sie dann dunkle Grautöne hinzu</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Fügen Sie dann die dunkelsten Grautöne hinzu</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